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6" r:id="rId9"/>
    <p:sldId id="265"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4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2E8BAF-4907-4AE9-BE02-1FA5F96851DB}"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270543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E8BAF-4907-4AE9-BE02-1FA5F96851DB}"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76558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E8BAF-4907-4AE9-BE02-1FA5F96851DB}"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425050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E8BAF-4907-4AE9-BE02-1FA5F96851DB}"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38704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E8BAF-4907-4AE9-BE02-1FA5F96851DB}"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107702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E8BAF-4907-4AE9-BE02-1FA5F96851DB}"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268149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2E8BAF-4907-4AE9-BE02-1FA5F96851DB}" type="datetimeFigureOut">
              <a:rPr lang="en-US" smtClean="0"/>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388227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2E8BAF-4907-4AE9-BE02-1FA5F96851DB}" type="datetimeFigureOut">
              <a:rPr lang="en-US" smtClean="0"/>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222432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E8BAF-4907-4AE9-BE02-1FA5F96851DB}" type="datetimeFigureOut">
              <a:rPr lang="en-US" smtClean="0"/>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289379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E8BAF-4907-4AE9-BE02-1FA5F96851DB}"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326347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E8BAF-4907-4AE9-BE02-1FA5F96851DB}"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1E016-46AC-4DF6-B460-F37E6E967595}" type="slidenum">
              <a:rPr lang="en-US" smtClean="0"/>
              <a:t>‹#›</a:t>
            </a:fld>
            <a:endParaRPr lang="en-US"/>
          </a:p>
        </p:txBody>
      </p:sp>
    </p:spTree>
    <p:extLst>
      <p:ext uri="{BB962C8B-B14F-4D97-AF65-F5344CB8AC3E}">
        <p14:creationId xmlns:p14="http://schemas.microsoft.com/office/powerpoint/2010/main" val="217537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E8BAF-4907-4AE9-BE02-1FA5F96851DB}" type="datetimeFigureOut">
              <a:rPr lang="en-US" smtClean="0"/>
              <a:t>4/15/2013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1E016-46AC-4DF6-B460-F37E6E967595}" type="slidenum">
              <a:rPr lang="en-US" smtClean="0"/>
              <a:t>‹#›</a:t>
            </a:fld>
            <a:endParaRPr lang="en-US"/>
          </a:p>
        </p:txBody>
      </p:sp>
    </p:spTree>
    <p:extLst>
      <p:ext uri="{BB962C8B-B14F-4D97-AF65-F5344CB8AC3E}">
        <p14:creationId xmlns:p14="http://schemas.microsoft.com/office/powerpoint/2010/main" val="125854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PETTY CASH</a:t>
            </a:r>
            <a:endParaRPr lang="en-US" b="1" dirty="0"/>
          </a:p>
        </p:txBody>
      </p:sp>
      <p:sp>
        <p:nvSpPr>
          <p:cNvPr id="10" name="Text Placeholder 9"/>
          <p:cNvSpPr>
            <a:spLocks noGrp="1"/>
          </p:cNvSpPr>
          <p:nvPr>
            <p:ph type="body" idx="1"/>
          </p:nvPr>
        </p:nvSpPr>
        <p:spPr/>
        <p:txBody>
          <a:bodyPr/>
          <a:lstStyle/>
          <a:p>
            <a:pPr algn="ctr"/>
            <a:r>
              <a:rPr lang="en-US" dirty="0" smtClean="0"/>
              <a:t>IMPREST</a:t>
            </a:r>
            <a:endParaRPr lang="en-US" dirty="0"/>
          </a:p>
        </p:txBody>
      </p:sp>
      <p:sp>
        <p:nvSpPr>
          <p:cNvPr id="11" name="Content Placeholder 10"/>
          <p:cNvSpPr>
            <a:spLocks noGrp="1"/>
          </p:cNvSpPr>
          <p:nvPr>
            <p:ph sz="half" idx="2"/>
          </p:nvPr>
        </p:nvSpPr>
        <p:spPr/>
        <p:txBody>
          <a:bodyPr/>
          <a:lstStyle/>
          <a:p>
            <a:r>
              <a:rPr lang="en-US" b="1" dirty="0" smtClean="0"/>
              <a:t>PEMBENTUKAN KAS KECIL</a:t>
            </a:r>
          </a:p>
          <a:p>
            <a:r>
              <a:rPr lang="en-US" dirty="0" smtClean="0"/>
              <a:t>KAS KECIL</a:t>
            </a:r>
          </a:p>
          <a:p>
            <a:r>
              <a:rPr lang="en-US" dirty="0"/>
              <a:t> </a:t>
            </a:r>
            <a:r>
              <a:rPr lang="en-US" dirty="0" smtClean="0"/>
              <a:t>      KAS</a:t>
            </a:r>
          </a:p>
          <a:p>
            <a:endParaRPr lang="en-US" dirty="0" smtClean="0"/>
          </a:p>
          <a:p>
            <a:r>
              <a:rPr lang="en-US" b="1" dirty="0" smtClean="0"/>
              <a:t>PENGISIAN KEMBALI KK</a:t>
            </a:r>
          </a:p>
          <a:p>
            <a:r>
              <a:rPr lang="en-US" dirty="0" smtClean="0"/>
              <a:t>MACAM2 BIAYA</a:t>
            </a:r>
          </a:p>
          <a:p>
            <a:r>
              <a:rPr lang="en-US" dirty="0"/>
              <a:t> </a:t>
            </a:r>
            <a:r>
              <a:rPr lang="en-US" dirty="0" smtClean="0"/>
              <a:t>   KAS</a:t>
            </a:r>
          </a:p>
          <a:p>
            <a:r>
              <a:rPr lang="en-US" i="1" dirty="0" smtClean="0"/>
              <a:t>(</a:t>
            </a:r>
            <a:r>
              <a:rPr lang="en-US" i="1" dirty="0" err="1" smtClean="0"/>
              <a:t>sbs</a:t>
            </a:r>
            <a:r>
              <a:rPr lang="en-US" i="1" dirty="0" smtClean="0"/>
              <a:t> </a:t>
            </a:r>
            <a:r>
              <a:rPr lang="en-US" i="1" dirty="0" err="1" smtClean="0"/>
              <a:t>pengeluaran</a:t>
            </a:r>
            <a:r>
              <a:rPr lang="en-US" i="1" dirty="0" smtClean="0"/>
              <a:t> </a:t>
            </a:r>
            <a:r>
              <a:rPr lang="en-US" i="1" dirty="0" err="1" smtClean="0"/>
              <a:t>kas</a:t>
            </a:r>
            <a:r>
              <a:rPr lang="en-US" i="1" dirty="0" smtClean="0"/>
              <a:t> </a:t>
            </a:r>
            <a:r>
              <a:rPr lang="en-US" i="1" dirty="0" err="1" smtClean="0"/>
              <a:t>kecil</a:t>
            </a:r>
            <a:r>
              <a:rPr lang="en-US" i="1" dirty="0" smtClean="0"/>
              <a:t>)</a:t>
            </a:r>
            <a:endParaRPr lang="en-US" i="1" dirty="0"/>
          </a:p>
        </p:txBody>
      </p:sp>
      <p:sp>
        <p:nvSpPr>
          <p:cNvPr id="12" name="Text Placeholder 11"/>
          <p:cNvSpPr>
            <a:spLocks noGrp="1"/>
          </p:cNvSpPr>
          <p:nvPr>
            <p:ph type="body" sz="quarter" idx="3"/>
          </p:nvPr>
        </p:nvSpPr>
        <p:spPr/>
        <p:txBody>
          <a:bodyPr/>
          <a:lstStyle/>
          <a:p>
            <a:pPr algn="ctr"/>
            <a:r>
              <a:rPr lang="en-US" dirty="0" smtClean="0"/>
              <a:t>FLUKTUASI</a:t>
            </a:r>
            <a:endParaRPr lang="en-US" dirty="0"/>
          </a:p>
        </p:txBody>
      </p:sp>
      <p:sp>
        <p:nvSpPr>
          <p:cNvPr id="13" name="Content Placeholder 12"/>
          <p:cNvSpPr>
            <a:spLocks noGrp="1"/>
          </p:cNvSpPr>
          <p:nvPr>
            <p:ph sz="quarter" idx="4"/>
          </p:nvPr>
        </p:nvSpPr>
        <p:spPr/>
        <p:txBody>
          <a:bodyPr>
            <a:normAutofit fontScale="92500" lnSpcReduction="20000"/>
          </a:bodyPr>
          <a:lstStyle/>
          <a:p>
            <a:r>
              <a:rPr lang="en-US" b="1" dirty="0" smtClean="0"/>
              <a:t>PEMBENTUKAN KAS KECIL</a:t>
            </a:r>
          </a:p>
          <a:p>
            <a:r>
              <a:rPr lang="en-US" dirty="0" smtClean="0"/>
              <a:t>KAS KECIL</a:t>
            </a:r>
          </a:p>
          <a:p>
            <a:r>
              <a:rPr lang="en-US" dirty="0"/>
              <a:t> </a:t>
            </a:r>
            <a:r>
              <a:rPr lang="en-US" dirty="0" smtClean="0"/>
              <a:t>      KAS</a:t>
            </a:r>
          </a:p>
          <a:p>
            <a:r>
              <a:rPr lang="en-US" b="1" dirty="0" smtClean="0"/>
              <a:t>PENGELUARAN KAS KECIL</a:t>
            </a:r>
          </a:p>
          <a:p>
            <a:r>
              <a:rPr lang="en-US" dirty="0" smtClean="0"/>
              <a:t>BEBAN</a:t>
            </a:r>
          </a:p>
          <a:p>
            <a:r>
              <a:rPr lang="en-US" dirty="0"/>
              <a:t> </a:t>
            </a:r>
            <a:r>
              <a:rPr lang="en-US" dirty="0" smtClean="0"/>
              <a:t>   KAS KECIL</a:t>
            </a:r>
          </a:p>
          <a:p>
            <a:r>
              <a:rPr lang="en-US" b="1" dirty="0" smtClean="0"/>
              <a:t>PENGISIAN KEMBALI KK</a:t>
            </a:r>
          </a:p>
          <a:p>
            <a:r>
              <a:rPr lang="en-US" dirty="0" smtClean="0"/>
              <a:t>KAS KECIL</a:t>
            </a:r>
          </a:p>
          <a:p>
            <a:r>
              <a:rPr lang="en-US" dirty="0"/>
              <a:t> </a:t>
            </a:r>
            <a:r>
              <a:rPr lang="en-US" dirty="0" smtClean="0"/>
              <a:t>     KAS</a:t>
            </a:r>
          </a:p>
          <a:p>
            <a:r>
              <a:rPr lang="en-US" i="1" dirty="0" smtClean="0"/>
              <a:t>(</a:t>
            </a:r>
            <a:r>
              <a:rPr lang="en-US" i="1" dirty="0" err="1" smtClean="0"/>
              <a:t>diisi</a:t>
            </a:r>
            <a:r>
              <a:rPr lang="en-US" i="1" dirty="0" smtClean="0"/>
              <a:t> </a:t>
            </a:r>
            <a:r>
              <a:rPr lang="en-US" i="1" dirty="0" err="1" smtClean="0"/>
              <a:t>sekehendak</a:t>
            </a:r>
            <a:r>
              <a:rPr lang="en-US" i="1" dirty="0" smtClean="0"/>
              <a:t>/ </a:t>
            </a:r>
            <a:r>
              <a:rPr lang="en-US" i="1" dirty="0" err="1" smtClean="0"/>
              <a:t>pembentukan</a:t>
            </a:r>
            <a:r>
              <a:rPr lang="en-US" i="1" dirty="0" smtClean="0"/>
              <a:t> </a:t>
            </a:r>
            <a:r>
              <a:rPr lang="en-US" i="1" dirty="0" err="1" smtClean="0"/>
              <a:t>kas</a:t>
            </a:r>
            <a:r>
              <a:rPr lang="en-US" i="1" dirty="0" smtClean="0"/>
              <a:t> </a:t>
            </a:r>
            <a:r>
              <a:rPr lang="en-US" i="1" dirty="0" err="1" smtClean="0"/>
              <a:t>kecil</a:t>
            </a:r>
            <a:r>
              <a:rPr lang="en-US" i="1" dirty="0" smtClean="0"/>
              <a:t>)</a:t>
            </a:r>
            <a:endParaRPr lang="en-US" i="1" dirty="0"/>
          </a:p>
        </p:txBody>
      </p:sp>
    </p:spTree>
    <p:extLst>
      <p:ext uri="{BB962C8B-B14F-4D97-AF65-F5344CB8AC3E}">
        <p14:creationId xmlns:p14="http://schemas.microsoft.com/office/powerpoint/2010/main" val="1250248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PENENTUAN NILAI PERSEDIAAN</a:t>
            </a:r>
            <a:endParaRPr lang="en-US" b="1" dirty="0"/>
          </a:p>
        </p:txBody>
      </p:sp>
      <p:sp>
        <p:nvSpPr>
          <p:cNvPr id="3" name="Content Placeholder 2"/>
          <p:cNvSpPr>
            <a:spLocks noGrp="1"/>
          </p:cNvSpPr>
          <p:nvPr>
            <p:ph idx="1"/>
          </p:nvPr>
        </p:nvSpPr>
        <p:spPr/>
        <p:txBody>
          <a:bodyPr>
            <a:normAutofit/>
          </a:bodyPr>
          <a:lstStyle/>
          <a:p>
            <a:pPr algn="ctr"/>
            <a:r>
              <a:rPr lang="en-US" sz="4000" b="1" dirty="0" smtClean="0"/>
              <a:t>FIFO (FIRST IN FIRST OUT )</a:t>
            </a:r>
          </a:p>
          <a:p>
            <a:pPr algn="ctr"/>
            <a:endParaRPr lang="en-US" sz="4000" b="1" dirty="0" smtClean="0"/>
          </a:p>
          <a:p>
            <a:pPr algn="ctr"/>
            <a:r>
              <a:rPr lang="en-US" sz="4000" b="1" dirty="0" smtClean="0"/>
              <a:t>LIFO ( LAST IN FIRS OUT )</a:t>
            </a:r>
          </a:p>
          <a:p>
            <a:pPr algn="ctr"/>
            <a:endParaRPr lang="en-US" sz="4000" b="1" dirty="0" smtClean="0"/>
          </a:p>
          <a:p>
            <a:pPr algn="ctr"/>
            <a:r>
              <a:rPr lang="en-US" sz="4000" b="1" dirty="0" smtClean="0"/>
              <a:t>AVARAGE (RATA-RATA TERTIMBANG)</a:t>
            </a:r>
            <a:endParaRPr lang="en-US" sz="4000" b="1" dirty="0"/>
          </a:p>
        </p:txBody>
      </p:sp>
    </p:spTree>
    <p:extLst>
      <p:ext uri="{BB962C8B-B14F-4D97-AF65-F5344CB8AC3E}">
        <p14:creationId xmlns:p14="http://schemas.microsoft.com/office/powerpoint/2010/main" val="286053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PENGARUH PEMILIHAN METODE</a:t>
            </a:r>
            <a:endParaRPr lang="en-US" b="1" dirty="0"/>
          </a:p>
        </p:txBody>
      </p:sp>
      <p:sp>
        <p:nvSpPr>
          <p:cNvPr id="3" name="Content Placeholder 2"/>
          <p:cNvSpPr>
            <a:spLocks noGrp="1"/>
          </p:cNvSpPr>
          <p:nvPr>
            <p:ph idx="1"/>
          </p:nvPr>
        </p:nvSpPr>
        <p:spPr/>
        <p:txBody>
          <a:bodyPr/>
          <a:lstStyle/>
          <a:p>
            <a:pPr algn="ctr"/>
            <a:r>
              <a:rPr lang="en-US" b="1" dirty="0" smtClean="0"/>
              <a:t>PENGGUNAAN METODE PENCATATAN PERSEDIAAN YG BERBEDA AKAN MENGHASILKAN NILAI PERSEDIAAN AKHIR YG BERBEDA. PERBEDAAN INI AKAN MENYEBABAKAN HPP BERBEDA UNTUK SETIAP METODE YANG DIGUNAKAN, DAN AKAN BERPENGARUH TERHADAP JUMLAH SHU YANG BERBEDA PULA</a:t>
            </a:r>
            <a:endParaRPr lang="en-US" b="1" dirty="0"/>
          </a:p>
        </p:txBody>
      </p:sp>
    </p:spTree>
    <p:extLst>
      <p:ext uri="{BB962C8B-B14F-4D97-AF65-F5344CB8AC3E}">
        <p14:creationId xmlns:p14="http://schemas.microsoft.com/office/powerpoint/2010/main" val="289708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RECONSILIASI BANK</a:t>
            </a:r>
            <a:endParaRPr lang="en-US" b="1" dirty="0"/>
          </a:p>
        </p:txBody>
      </p:sp>
      <p:sp>
        <p:nvSpPr>
          <p:cNvPr id="3" name="Text Placeholder 2"/>
          <p:cNvSpPr>
            <a:spLocks noGrp="1"/>
          </p:cNvSpPr>
          <p:nvPr>
            <p:ph type="body" idx="1"/>
          </p:nvPr>
        </p:nvSpPr>
        <p:spPr/>
        <p:txBody>
          <a:bodyPr>
            <a:noAutofit/>
          </a:bodyPr>
          <a:lstStyle/>
          <a:p>
            <a:pPr algn="ctr"/>
            <a:r>
              <a:rPr lang="en-US" sz="2800" dirty="0" smtClean="0"/>
              <a:t>CATATAN KOPERASI</a:t>
            </a:r>
            <a:endParaRPr lang="en-US" sz="2800" dirty="0"/>
          </a:p>
        </p:txBody>
      </p:sp>
      <p:sp>
        <p:nvSpPr>
          <p:cNvPr id="4" name="Content Placeholder 3"/>
          <p:cNvSpPr>
            <a:spLocks noGrp="1"/>
          </p:cNvSpPr>
          <p:nvPr>
            <p:ph sz="half" idx="2"/>
          </p:nvPr>
        </p:nvSpPr>
        <p:spPr/>
        <p:txBody>
          <a:bodyPr/>
          <a:lstStyle/>
          <a:p>
            <a:r>
              <a:rPr lang="en-US" b="1" dirty="0" smtClean="0"/>
              <a:t>DITAMBAH :</a:t>
            </a:r>
          </a:p>
          <a:p>
            <a:r>
              <a:rPr lang="en-US" dirty="0" smtClean="0"/>
              <a:t>KOREKSI KESALAHAN</a:t>
            </a:r>
          </a:p>
          <a:p>
            <a:r>
              <a:rPr lang="en-US" dirty="0" smtClean="0"/>
              <a:t>KOREKSI PENDP BUNGA</a:t>
            </a:r>
          </a:p>
          <a:p>
            <a:endParaRPr lang="en-US" b="1" dirty="0"/>
          </a:p>
          <a:p>
            <a:r>
              <a:rPr lang="en-US" b="1" dirty="0" smtClean="0"/>
              <a:t>DIKURANGI :</a:t>
            </a:r>
          </a:p>
          <a:p>
            <a:r>
              <a:rPr lang="en-US" dirty="0" smtClean="0"/>
              <a:t>KOREKSI BEBAN BUNGA</a:t>
            </a:r>
          </a:p>
          <a:p>
            <a:r>
              <a:rPr lang="en-US" dirty="0" smtClean="0"/>
              <a:t>CEK KOSONG</a:t>
            </a:r>
          </a:p>
          <a:p>
            <a:r>
              <a:rPr lang="en-US" dirty="0" smtClean="0"/>
              <a:t>KOREKSI KESSALAHAN</a:t>
            </a:r>
            <a:endParaRPr lang="en-US" dirty="0"/>
          </a:p>
        </p:txBody>
      </p:sp>
      <p:sp>
        <p:nvSpPr>
          <p:cNvPr id="5" name="Text Placeholder 4"/>
          <p:cNvSpPr>
            <a:spLocks noGrp="1"/>
          </p:cNvSpPr>
          <p:nvPr>
            <p:ph type="body" sz="quarter" idx="3"/>
          </p:nvPr>
        </p:nvSpPr>
        <p:spPr/>
        <p:txBody>
          <a:bodyPr>
            <a:normAutofit/>
          </a:bodyPr>
          <a:lstStyle/>
          <a:p>
            <a:pPr algn="ctr"/>
            <a:r>
              <a:rPr lang="en-US" sz="2800" dirty="0" smtClean="0"/>
              <a:t>CATATAN BANK</a:t>
            </a:r>
            <a:endParaRPr lang="en-US" sz="2800" dirty="0"/>
          </a:p>
        </p:txBody>
      </p:sp>
      <p:sp>
        <p:nvSpPr>
          <p:cNvPr id="6" name="Content Placeholder 5"/>
          <p:cNvSpPr>
            <a:spLocks noGrp="1"/>
          </p:cNvSpPr>
          <p:nvPr>
            <p:ph sz="quarter" idx="4"/>
          </p:nvPr>
        </p:nvSpPr>
        <p:spPr/>
        <p:txBody>
          <a:bodyPr/>
          <a:lstStyle/>
          <a:p>
            <a:r>
              <a:rPr lang="en-US" b="1" dirty="0" smtClean="0"/>
              <a:t>DITAMBAH :</a:t>
            </a:r>
          </a:p>
          <a:p>
            <a:r>
              <a:rPr lang="en-US" dirty="0" smtClean="0"/>
              <a:t>DEPOSIT IN TRANSIT</a:t>
            </a:r>
            <a:endParaRPr lang="en-US" b="1" dirty="0" smtClean="0"/>
          </a:p>
          <a:p>
            <a:r>
              <a:rPr lang="en-US" dirty="0" smtClean="0"/>
              <a:t>KOREKSI KESALAHAN</a:t>
            </a:r>
          </a:p>
          <a:p>
            <a:endParaRPr lang="en-US" b="1" dirty="0"/>
          </a:p>
          <a:p>
            <a:r>
              <a:rPr lang="en-US" b="1" dirty="0" smtClean="0"/>
              <a:t>DIKURANGI :</a:t>
            </a:r>
          </a:p>
          <a:p>
            <a:r>
              <a:rPr lang="en-US" dirty="0" smtClean="0"/>
              <a:t>OUT STANDING CEK</a:t>
            </a:r>
          </a:p>
          <a:p>
            <a:r>
              <a:rPr lang="en-US" dirty="0" smtClean="0"/>
              <a:t>KOREKSI KESALAHAN</a:t>
            </a:r>
            <a:endParaRPr lang="en-US" dirty="0"/>
          </a:p>
        </p:txBody>
      </p:sp>
    </p:spTree>
    <p:extLst>
      <p:ext uri="{BB962C8B-B14F-4D97-AF65-F5344CB8AC3E}">
        <p14:creationId xmlns:p14="http://schemas.microsoft.com/office/powerpoint/2010/main" val="44514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CASHFLOW STATEMENT</a:t>
            </a:r>
            <a:endParaRPr lang="en-US" b="1" dirty="0"/>
          </a:p>
        </p:txBody>
      </p:sp>
      <p:sp>
        <p:nvSpPr>
          <p:cNvPr id="3" name="Text Placeholder 2"/>
          <p:cNvSpPr>
            <a:spLocks noGrp="1"/>
          </p:cNvSpPr>
          <p:nvPr>
            <p:ph type="body" idx="1"/>
          </p:nvPr>
        </p:nvSpPr>
        <p:spPr/>
        <p:txBody>
          <a:bodyPr>
            <a:normAutofit/>
          </a:bodyPr>
          <a:lstStyle/>
          <a:p>
            <a:pPr algn="ctr"/>
            <a:r>
              <a:rPr lang="en-US" sz="3200" dirty="0" smtClean="0"/>
              <a:t>LANGSUNG</a:t>
            </a:r>
            <a:endParaRPr lang="en-US" sz="3200" dirty="0"/>
          </a:p>
        </p:txBody>
      </p:sp>
      <p:sp>
        <p:nvSpPr>
          <p:cNvPr id="4" name="Content Placeholder 3"/>
          <p:cNvSpPr>
            <a:spLocks noGrp="1"/>
          </p:cNvSpPr>
          <p:nvPr>
            <p:ph sz="half" idx="2"/>
          </p:nvPr>
        </p:nvSpPr>
        <p:spPr/>
        <p:txBody>
          <a:bodyPr/>
          <a:lstStyle/>
          <a:p>
            <a:r>
              <a:rPr lang="en-US" sz="2800" b="1" dirty="0" smtClean="0"/>
              <a:t>AKTIVITAS OPERASI</a:t>
            </a:r>
          </a:p>
          <a:p>
            <a:endParaRPr lang="en-US" sz="2800" b="1" dirty="0" smtClean="0"/>
          </a:p>
          <a:p>
            <a:r>
              <a:rPr lang="en-US" dirty="0" smtClean="0"/>
              <a:t>+  KAS DITERIMA DARI AKTIVITAS OPERASI</a:t>
            </a:r>
          </a:p>
          <a:p>
            <a:r>
              <a:rPr lang="en-US" dirty="0" smtClean="0"/>
              <a:t>-  KAS DIKELUARKAN AKTIVITAS OPERASI</a:t>
            </a:r>
          </a:p>
          <a:p>
            <a:r>
              <a:rPr lang="en-US" dirty="0" smtClean="0"/>
              <a:t>= KAS BERSIH AKTIVITAS OPERASI</a:t>
            </a:r>
            <a:endParaRPr lang="en-US" dirty="0"/>
          </a:p>
        </p:txBody>
      </p:sp>
      <p:sp>
        <p:nvSpPr>
          <p:cNvPr id="5" name="Text Placeholder 4"/>
          <p:cNvSpPr>
            <a:spLocks noGrp="1"/>
          </p:cNvSpPr>
          <p:nvPr>
            <p:ph type="body" sz="quarter" idx="3"/>
          </p:nvPr>
        </p:nvSpPr>
        <p:spPr/>
        <p:txBody>
          <a:bodyPr>
            <a:normAutofit/>
          </a:bodyPr>
          <a:lstStyle/>
          <a:p>
            <a:pPr algn="ctr"/>
            <a:r>
              <a:rPr lang="en-US" sz="3200" dirty="0" smtClean="0"/>
              <a:t>TIDAK LANGSUNG</a:t>
            </a:r>
            <a:endParaRPr lang="en-US" sz="3200" dirty="0"/>
          </a:p>
        </p:txBody>
      </p:sp>
      <p:sp>
        <p:nvSpPr>
          <p:cNvPr id="6" name="Content Placeholder 5"/>
          <p:cNvSpPr>
            <a:spLocks noGrp="1"/>
          </p:cNvSpPr>
          <p:nvPr>
            <p:ph sz="quarter" idx="4"/>
          </p:nvPr>
        </p:nvSpPr>
        <p:spPr/>
        <p:txBody>
          <a:bodyPr>
            <a:normAutofit/>
          </a:bodyPr>
          <a:lstStyle/>
          <a:p>
            <a:r>
              <a:rPr lang="en-US" sz="2800" b="1" dirty="0" smtClean="0"/>
              <a:t>AKTIVITAS OPERASI</a:t>
            </a:r>
          </a:p>
          <a:p>
            <a:endParaRPr lang="en-US" sz="2800" b="1" dirty="0"/>
          </a:p>
          <a:p>
            <a:r>
              <a:rPr lang="en-US" sz="2800" dirty="0" smtClean="0"/>
              <a:t>+ LABA BERSIH</a:t>
            </a:r>
          </a:p>
          <a:p>
            <a:r>
              <a:rPr lang="en-US" sz="2800" u="sng" dirty="0" smtClean="0"/>
              <a:t>+ </a:t>
            </a:r>
            <a:r>
              <a:rPr lang="en-US" sz="2800" dirty="0" smtClean="0"/>
              <a:t>PENY. LABA BERSIH</a:t>
            </a:r>
          </a:p>
          <a:p>
            <a:r>
              <a:rPr lang="en-US" sz="2800" dirty="0" smtClean="0"/>
              <a:t>= KAS BERSIH AKTIVITAS OPERASI</a:t>
            </a:r>
            <a:endParaRPr lang="en-US" sz="2800" dirty="0"/>
          </a:p>
        </p:txBody>
      </p:sp>
    </p:spTree>
    <p:extLst>
      <p:ext uri="{BB962C8B-B14F-4D97-AF65-F5344CB8AC3E}">
        <p14:creationId xmlns:p14="http://schemas.microsoft.com/office/powerpoint/2010/main" val="265421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AKTIVITAS INVESTASI</a:t>
            </a:r>
            <a:endParaRPr lang="en-US" dirty="0"/>
          </a:p>
        </p:txBody>
      </p:sp>
      <p:sp>
        <p:nvSpPr>
          <p:cNvPr id="3" name="Text Placeholder 2"/>
          <p:cNvSpPr>
            <a:spLocks noGrp="1"/>
          </p:cNvSpPr>
          <p:nvPr>
            <p:ph type="body" idx="1"/>
          </p:nvPr>
        </p:nvSpPr>
        <p:spPr/>
        <p:txBody>
          <a:bodyPr>
            <a:normAutofit/>
          </a:bodyPr>
          <a:lstStyle/>
          <a:p>
            <a:pPr algn="ctr"/>
            <a:r>
              <a:rPr lang="en-US" sz="3200" dirty="0" smtClean="0"/>
              <a:t>LANGSUNG</a:t>
            </a:r>
            <a:endParaRPr lang="en-US" sz="3200" dirty="0"/>
          </a:p>
        </p:txBody>
      </p:sp>
      <p:sp>
        <p:nvSpPr>
          <p:cNvPr id="4" name="Content Placeholder 3"/>
          <p:cNvSpPr>
            <a:spLocks noGrp="1"/>
          </p:cNvSpPr>
          <p:nvPr>
            <p:ph sz="half" idx="2"/>
          </p:nvPr>
        </p:nvSpPr>
        <p:spPr/>
        <p:txBody>
          <a:bodyPr/>
          <a:lstStyle/>
          <a:p>
            <a:r>
              <a:rPr lang="en-US" dirty="0" smtClean="0"/>
              <a:t>+ KAS DITERIMA AKTIVITAS INVESTASI</a:t>
            </a:r>
          </a:p>
          <a:p>
            <a:endParaRPr lang="en-US" dirty="0" smtClean="0"/>
          </a:p>
          <a:p>
            <a:r>
              <a:rPr lang="en-US" dirty="0" smtClean="0"/>
              <a:t>- KAS DIKELUARKAN AKTIVITAS INVESTASI</a:t>
            </a:r>
          </a:p>
          <a:p>
            <a:endParaRPr lang="en-US" dirty="0" smtClean="0"/>
          </a:p>
          <a:p>
            <a:r>
              <a:rPr lang="en-US" dirty="0" smtClean="0"/>
              <a:t>= KAS BERSIH AKTIVITAS INVESTASI</a:t>
            </a:r>
            <a:endParaRPr lang="en-US" dirty="0"/>
          </a:p>
        </p:txBody>
      </p:sp>
      <p:sp>
        <p:nvSpPr>
          <p:cNvPr id="5" name="Text Placeholder 4"/>
          <p:cNvSpPr>
            <a:spLocks noGrp="1"/>
          </p:cNvSpPr>
          <p:nvPr>
            <p:ph type="body" sz="quarter" idx="3"/>
          </p:nvPr>
        </p:nvSpPr>
        <p:spPr/>
        <p:txBody>
          <a:bodyPr>
            <a:normAutofit/>
          </a:bodyPr>
          <a:lstStyle/>
          <a:p>
            <a:pPr algn="ctr"/>
            <a:r>
              <a:rPr lang="en-US" sz="3200" dirty="0" smtClean="0"/>
              <a:t>TIDAK LANGSUNG</a:t>
            </a:r>
            <a:endParaRPr lang="en-US" sz="3200" dirty="0"/>
          </a:p>
        </p:txBody>
      </p:sp>
      <p:sp>
        <p:nvSpPr>
          <p:cNvPr id="6" name="Content Placeholder 5"/>
          <p:cNvSpPr>
            <a:spLocks noGrp="1"/>
          </p:cNvSpPr>
          <p:nvPr>
            <p:ph sz="quarter" idx="4"/>
          </p:nvPr>
        </p:nvSpPr>
        <p:spPr/>
        <p:txBody>
          <a:bodyPr/>
          <a:lstStyle/>
          <a:p>
            <a:r>
              <a:rPr lang="en-US" dirty="0" smtClean="0"/>
              <a:t>+ KAS DITERIMA AKTIVITAS INVESTASI</a:t>
            </a:r>
          </a:p>
          <a:p>
            <a:endParaRPr lang="en-US" dirty="0" smtClean="0"/>
          </a:p>
          <a:p>
            <a:r>
              <a:rPr lang="en-US" dirty="0" smtClean="0"/>
              <a:t>- KAS DIKELUARKAN AKTIVITAS INVESTASI</a:t>
            </a:r>
          </a:p>
          <a:p>
            <a:endParaRPr lang="en-US" dirty="0" smtClean="0"/>
          </a:p>
          <a:p>
            <a:r>
              <a:rPr lang="en-US" dirty="0" smtClean="0"/>
              <a:t>= KAS BERSIH AKTIVITAS INVESTASI</a:t>
            </a:r>
          </a:p>
          <a:p>
            <a:endParaRPr lang="en-US" dirty="0"/>
          </a:p>
        </p:txBody>
      </p:sp>
    </p:spTree>
    <p:extLst>
      <p:ext uri="{BB962C8B-B14F-4D97-AF65-F5344CB8AC3E}">
        <p14:creationId xmlns:p14="http://schemas.microsoft.com/office/powerpoint/2010/main" val="203230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AKTIVITAS PEMBIAYAAN</a:t>
            </a:r>
            <a:endParaRPr lang="en-US" b="1" dirty="0"/>
          </a:p>
        </p:txBody>
      </p:sp>
      <p:sp>
        <p:nvSpPr>
          <p:cNvPr id="3" name="Text Placeholder 2"/>
          <p:cNvSpPr>
            <a:spLocks noGrp="1"/>
          </p:cNvSpPr>
          <p:nvPr>
            <p:ph type="body" idx="1"/>
          </p:nvPr>
        </p:nvSpPr>
        <p:spPr/>
        <p:txBody>
          <a:bodyPr>
            <a:normAutofit/>
          </a:bodyPr>
          <a:lstStyle/>
          <a:p>
            <a:pPr algn="ctr"/>
            <a:r>
              <a:rPr lang="en-US" sz="3200" dirty="0" smtClean="0"/>
              <a:t>LANGSUNG</a:t>
            </a:r>
            <a:endParaRPr lang="en-US" sz="3200" dirty="0"/>
          </a:p>
        </p:txBody>
      </p:sp>
      <p:sp>
        <p:nvSpPr>
          <p:cNvPr id="4" name="Content Placeholder 3"/>
          <p:cNvSpPr>
            <a:spLocks noGrp="1"/>
          </p:cNvSpPr>
          <p:nvPr>
            <p:ph sz="half" idx="2"/>
          </p:nvPr>
        </p:nvSpPr>
        <p:spPr/>
        <p:txBody>
          <a:bodyPr/>
          <a:lstStyle/>
          <a:p>
            <a:endParaRPr lang="en-US" dirty="0" smtClean="0"/>
          </a:p>
          <a:p>
            <a:r>
              <a:rPr lang="en-US" dirty="0" smtClean="0"/>
              <a:t>+KAS DITERIMA AKTIVITAS PEMBIAYAAN</a:t>
            </a:r>
          </a:p>
          <a:p>
            <a:endParaRPr lang="en-US" dirty="0"/>
          </a:p>
          <a:p>
            <a:r>
              <a:rPr lang="en-US" dirty="0" smtClean="0"/>
              <a:t>- KAS DIKELUARKAN AKTIVITAS PEMBIAYAAN</a:t>
            </a:r>
          </a:p>
          <a:p>
            <a:endParaRPr lang="en-US" dirty="0"/>
          </a:p>
          <a:p>
            <a:r>
              <a:rPr lang="en-US" dirty="0" smtClean="0"/>
              <a:t>= KAS BERSIH AKTIVITAS PEMBIAYAAN</a:t>
            </a:r>
            <a:endParaRPr lang="en-US" dirty="0"/>
          </a:p>
        </p:txBody>
      </p:sp>
      <p:sp>
        <p:nvSpPr>
          <p:cNvPr id="5" name="Text Placeholder 4"/>
          <p:cNvSpPr>
            <a:spLocks noGrp="1"/>
          </p:cNvSpPr>
          <p:nvPr>
            <p:ph type="body" sz="quarter" idx="3"/>
          </p:nvPr>
        </p:nvSpPr>
        <p:spPr/>
        <p:txBody>
          <a:bodyPr>
            <a:normAutofit/>
          </a:bodyPr>
          <a:lstStyle/>
          <a:p>
            <a:pPr algn="ctr"/>
            <a:r>
              <a:rPr lang="en-US" sz="3200" dirty="0" smtClean="0"/>
              <a:t>TIDAK LANGSUNG</a:t>
            </a:r>
            <a:endParaRPr lang="en-US" sz="3200" dirty="0"/>
          </a:p>
        </p:txBody>
      </p:sp>
      <p:sp>
        <p:nvSpPr>
          <p:cNvPr id="6" name="Content Placeholder 5"/>
          <p:cNvSpPr>
            <a:spLocks noGrp="1"/>
          </p:cNvSpPr>
          <p:nvPr>
            <p:ph sz="quarter" idx="4"/>
          </p:nvPr>
        </p:nvSpPr>
        <p:spPr/>
        <p:txBody>
          <a:bodyPr/>
          <a:lstStyle/>
          <a:p>
            <a:endParaRPr lang="en-US" dirty="0" smtClean="0"/>
          </a:p>
          <a:p>
            <a:r>
              <a:rPr lang="en-US" dirty="0" smtClean="0"/>
              <a:t>+KAS DITERIMA AKTIVITAS PEMBIAYAAN</a:t>
            </a:r>
          </a:p>
          <a:p>
            <a:endParaRPr lang="en-US" dirty="0" smtClean="0"/>
          </a:p>
          <a:p>
            <a:r>
              <a:rPr lang="en-US" dirty="0" smtClean="0"/>
              <a:t>- KAS DIKELUARKAN AKTIVITAS PEMBIAYAAN</a:t>
            </a:r>
          </a:p>
          <a:p>
            <a:endParaRPr lang="en-US" dirty="0" smtClean="0"/>
          </a:p>
          <a:p>
            <a:r>
              <a:rPr lang="en-US" dirty="0" smtClean="0"/>
              <a:t>= KAS BERSIH AKTIVITAS PEMBIAYAAN</a:t>
            </a:r>
          </a:p>
          <a:p>
            <a:endParaRPr lang="en-US" dirty="0"/>
          </a:p>
        </p:txBody>
      </p:sp>
    </p:spTree>
    <p:extLst>
      <p:ext uri="{BB962C8B-B14F-4D97-AF65-F5344CB8AC3E}">
        <p14:creationId xmlns:p14="http://schemas.microsoft.com/office/powerpoint/2010/main" val="314092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PIUTANG</a:t>
            </a:r>
            <a:endParaRPr lang="en-US" sz="6000" b="1" dirty="0"/>
          </a:p>
        </p:txBody>
      </p:sp>
      <p:sp>
        <p:nvSpPr>
          <p:cNvPr id="3" name="Content Placeholder 2"/>
          <p:cNvSpPr>
            <a:spLocks noGrp="1"/>
          </p:cNvSpPr>
          <p:nvPr>
            <p:ph idx="1"/>
          </p:nvPr>
        </p:nvSpPr>
        <p:spPr/>
        <p:txBody>
          <a:bodyPr>
            <a:normAutofit/>
          </a:bodyPr>
          <a:lstStyle/>
          <a:p>
            <a:pPr algn="ctr"/>
            <a:r>
              <a:rPr lang="en-US" sz="6000" b="1" dirty="0" smtClean="0"/>
              <a:t>PIUTANG ANGGOTA</a:t>
            </a:r>
          </a:p>
          <a:p>
            <a:pPr algn="ctr"/>
            <a:r>
              <a:rPr lang="en-US" sz="6000" b="1" dirty="0" smtClean="0"/>
              <a:t>PIUTANG KARYAWAN</a:t>
            </a:r>
          </a:p>
          <a:p>
            <a:pPr algn="ctr"/>
            <a:r>
              <a:rPr lang="en-US" sz="5400" b="1" dirty="0" smtClean="0"/>
              <a:t>PIUTANG BUKAN ANGGOTA</a:t>
            </a:r>
            <a:endParaRPr lang="en-US" sz="5400" b="1" dirty="0"/>
          </a:p>
        </p:txBody>
      </p:sp>
    </p:spTree>
    <p:extLst>
      <p:ext uri="{BB962C8B-B14F-4D97-AF65-F5344CB8AC3E}">
        <p14:creationId xmlns:p14="http://schemas.microsoft.com/office/powerpoint/2010/main" val="167516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CADANGAN KERUGIAN PIUTANG</a:t>
            </a:r>
            <a:endParaRPr lang="en-US" b="1" dirty="0"/>
          </a:p>
        </p:txBody>
      </p:sp>
      <p:sp>
        <p:nvSpPr>
          <p:cNvPr id="3" name="Content Placeholder 2"/>
          <p:cNvSpPr>
            <a:spLocks noGrp="1"/>
          </p:cNvSpPr>
          <p:nvPr>
            <p:ph idx="1"/>
          </p:nvPr>
        </p:nvSpPr>
        <p:spPr/>
        <p:txBody>
          <a:bodyPr>
            <a:normAutofit lnSpcReduction="10000"/>
          </a:bodyPr>
          <a:lstStyle/>
          <a:p>
            <a:pPr algn="ctr"/>
            <a:r>
              <a:rPr lang="en-US" sz="7200" b="1" dirty="0" smtClean="0"/>
              <a:t>JUMLAH PIUTANG</a:t>
            </a:r>
          </a:p>
          <a:p>
            <a:pPr algn="ctr"/>
            <a:r>
              <a:rPr lang="en-US" sz="7200" b="1" dirty="0" smtClean="0"/>
              <a:t>SALDO PIUTANG:</a:t>
            </a:r>
          </a:p>
          <a:p>
            <a:pPr algn="ctr"/>
            <a:r>
              <a:rPr lang="en-US" sz="6000" b="1" dirty="0" smtClean="0"/>
              <a:t>% SO PIUTANG</a:t>
            </a:r>
          </a:p>
          <a:p>
            <a:pPr algn="ctr"/>
            <a:r>
              <a:rPr lang="en-US" sz="6000" b="1" dirty="0" smtClean="0"/>
              <a:t>AGING SCHEDULES</a:t>
            </a:r>
            <a:endParaRPr lang="en-US" sz="6000" b="1" dirty="0"/>
          </a:p>
        </p:txBody>
      </p:sp>
    </p:spTree>
    <p:extLst>
      <p:ext uri="{BB962C8B-B14F-4D97-AF65-F5344CB8AC3E}">
        <p14:creationId xmlns:p14="http://schemas.microsoft.com/office/powerpoint/2010/main" val="99483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PERSEDIAAN</a:t>
            </a:r>
            <a:endParaRPr lang="en-US" sz="7200" b="1" dirty="0"/>
          </a:p>
        </p:txBody>
      </p:sp>
      <p:sp>
        <p:nvSpPr>
          <p:cNvPr id="3" name="Content Placeholder 2"/>
          <p:cNvSpPr>
            <a:spLocks noGrp="1"/>
          </p:cNvSpPr>
          <p:nvPr>
            <p:ph idx="1"/>
          </p:nvPr>
        </p:nvSpPr>
        <p:spPr/>
        <p:txBody>
          <a:bodyPr>
            <a:normAutofit/>
          </a:bodyPr>
          <a:lstStyle/>
          <a:p>
            <a:pPr algn="ctr"/>
            <a:r>
              <a:rPr lang="en-US" sz="4800" b="1" dirty="0" smtClean="0"/>
              <a:t>SEJUMLAH BARANG JADI, BAHAN BAKU, BARANG DALAM PROSES YANG DIMILIKI KOPERASI DENGAN TUJUAN UNTUK DIJUAL ATAU DIPROSES LEBIH LANJUT</a:t>
            </a:r>
            <a:endParaRPr lang="en-US" sz="4800" b="1" dirty="0"/>
          </a:p>
        </p:txBody>
      </p:sp>
    </p:spTree>
    <p:extLst>
      <p:ext uri="{BB962C8B-B14F-4D97-AF65-F5344CB8AC3E}">
        <p14:creationId xmlns:p14="http://schemas.microsoft.com/office/powerpoint/2010/main" val="212247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METODE PENCATATAN PERSEDIAAN</a:t>
            </a:r>
            <a:endParaRPr lang="en-US" sz="5400" b="1" dirty="0"/>
          </a:p>
        </p:txBody>
      </p:sp>
      <p:sp>
        <p:nvSpPr>
          <p:cNvPr id="3" name="Text Placeholder 2"/>
          <p:cNvSpPr>
            <a:spLocks noGrp="1"/>
          </p:cNvSpPr>
          <p:nvPr>
            <p:ph type="body" idx="1"/>
          </p:nvPr>
        </p:nvSpPr>
        <p:spPr/>
        <p:txBody>
          <a:bodyPr>
            <a:noAutofit/>
          </a:bodyPr>
          <a:lstStyle/>
          <a:p>
            <a:pPr algn="ctr"/>
            <a:r>
              <a:rPr lang="en-US" sz="3600" dirty="0" smtClean="0"/>
              <a:t>PHISYCAL</a:t>
            </a:r>
            <a:endParaRPr lang="en-US" sz="3600" dirty="0"/>
          </a:p>
        </p:txBody>
      </p:sp>
      <p:sp>
        <p:nvSpPr>
          <p:cNvPr id="4" name="Content Placeholder 3"/>
          <p:cNvSpPr>
            <a:spLocks noGrp="1"/>
          </p:cNvSpPr>
          <p:nvPr>
            <p:ph sz="half" idx="2"/>
          </p:nvPr>
        </p:nvSpPr>
        <p:spPr/>
        <p:txBody>
          <a:bodyPr/>
          <a:lstStyle/>
          <a:p>
            <a:r>
              <a:rPr lang="en-US" b="1" dirty="0" smtClean="0"/>
              <a:t>CGS / HPP : ( ADJ AKHIR PERIODE</a:t>
            </a:r>
          </a:p>
          <a:p>
            <a:endParaRPr lang="en-US" dirty="0"/>
          </a:p>
          <a:p>
            <a:r>
              <a:rPr lang="en-US" dirty="0" smtClean="0"/>
              <a:t>PERSED AWAL	      X</a:t>
            </a:r>
          </a:p>
          <a:p>
            <a:r>
              <a:rPr lang="en-US" dirty="0" smtClean="0"/>
              <a:t>PEMBELIAN                    </a:t>
            </a:r>
            <a:r>
              <a:rPr lang="en-US" u="sng" dirty="0" smtClean="0"/>
              <a:t>X</a:t>
            </a:r>
          </a:p>
          <a:p>
            <a:r>
              <a:rPr lang="en-US" dirty="0" smtClean="0"/>
              <a:t>TOTAL PERSEDIAAN      X</a:t>
            </a:r>
          </a:p>
          <a:p>
            <a:r>
              <a:rPr lang="en-US" dirty="0" smtClean="0"/>
              <a:t>PERSEDIAAN AKHIR    ( </a:t>
            </a:r>
            <a:r>
              <a:rPr lang="en-US" u="sng" dirty="0" smtClean="0"/>
              <a:t>X )</a:t>
            </a:r>
          </a:p>
          <a:p>
            <a:r>
              <a:rPr lang="en-US" dirty="0" smtClean="0"/>
              <a:t>HPP/CGS                          X</a:t>
            </a:r>
            <a:endParaRPr lang="en-US" dirty="0"/>
          </a:p>
        </p:txBody>
      </p:sp>
      <p:sp>
        <p:nvSpPr>
          <p:cNvPr id="5" name="Text Placeholder 4"/>
          <p:cNvSpPr>
            <a:spLocks noGrp="1"/>
          </p:cNvSpPr>
          <p:nvPr>
            <p:ph type="body" sz="quarter" idx="3"/>
          </p:nvPr>
        </p:nvSpPr>
        <p:spPr/>
        <p:txBody>
          <a:bodyPr>
            <a:noAutofit/>
          </a:bodyPr>
          <a:lstStyle/>
          <a:p>
            <a:pPr algn="ctr"/>
            <a:r>
              <a:rPr lang="en-US" sz="3600" dirty="0" smtClean="0"/>
              <a:t>PERPETUAL</a:t>
            </a:r>
            <a:endParaRPr lang="en-US" sz="3600" dirty="0"/>
          </a:p>
        </p:txBody>
      </p:sp>
      <p:sp>
        <p:nvSpPr>
          <p:cNvPr id="6" name="Content Placeholder 5"/>
          <p:cNvSpPr>
            <a:spLocks noGrp="1"/>
          </p:cNvSpPr>
          <p:nvPr>
            <p:ph sz="quarter" idx="4"/>
          </p:nvPr>
        </p:nvSpPr>
        <p:spPr/>
        <p:txBody>
          <a:bodyPr/>
          <a:lstStyle/>
          <a:p>
            <a:r>
              <a:rPr lang="en-US" dirty="0" smtClean="0"/>
              <a:t>HPP DIKETAHUI  SETIAP TERJADI TRANSAKSI (PEMBELIAN &amp; PENJUALAN)</a:t>
            </a:r>
          </a:p>
          <a:p>
            <a:endParaRPr lang="en-US" dirty="0"/>
          </a:p>
          <a:p>
            <a:r>
              <a:rPr lang="en-US" dirty="0" smtClean="0"/>
              <a:t>PIUTANG/KAS</a:t>
            </a:r>
          </a:p>
          <a:p>
            <a:r>
              <a:rPr lang="en-US" dirty="0"/>
              <a:t> </a:t>
            </a:r>
            <a:r>
              <a:rPr lang="en-US" dirty="0" smtClean="0"/>
              <a:t>   PENJUALAN</a:t>
            </a:r>
          </a:p>
          <a:p>
            <a:r>
              <a:rPr lang="en-US" dirty="0" smtClean="0"/>
              <a:t>HPP</a:t>
            </a:r>
          </a:p>
          <a:p>
            <a:r>
              <a:rPr lang="en-US" dirty="0"/>
              <a:t> </a:t>
            </a:r>
            <a:r>
              <a:rPr lang="en-US" dirty="0" smtClean="0"/>
              <a:t>   PERSEDIAAN</a:t>
            </a:r>
            <a:endParaRPr lang="en-US" dirty="0"/>
          </a:p>
        </p:txBody>
      </p:sp>
    </p:spTree>
    <p:extLst>
      <p:ext uri="{BB962C8B-B14F-4D97-AF65-F5344CB8AC3E}">
        <p14:creationId xmlns:p14="http://schemas.microsoft.com/office/powerpoint/2010/main" val="3701559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331</Words>
  <Application>Microsoft Office PowerPoint</Application>
  <PresentationFormat>On-screen Show (4:3)</PresentationFormat>
  <Paragraphs>115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PETTY CASH</vt:lpstr>
      <vt:lpstr>RECONSILIASI BANK</vt:lpstr>
      <vt:lpstr>CASHFLOW STATEMENT</vt:lpstr>
      <vt:lpstr>AKTIVITAS INVESTASI</vt:lpstr>
      <vt:lpstr>AKTIVITAS PEMBIAYAAN</vt:lpstr>
      <vt:lpstr>PIUTANG</vt:lpstr>
      <vt:lpstr>CADANGAN KERUGIAN PIUTANG</vt:lpstr>
      <vt:lpstr>PERSEDIAAN</vt:lpstr>
      <vt:lpstr>METODE PENCATATAN PERSEDIAAN</vt:lpstr>
      <vt:lpstr>PENENTUAN NILAI PERSEDIAAN</vt:lpstr>
      <vt:lpstr>PENGARUH PEMILIHAN METODE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anik</dc:creator>
  <cp:lastModifiedBy>anik</cp:lastModifiedBy>
  <cp:revision>9</cp:revision>
  <dcterms:created xsi:type="dcterms:W3CDTF">2013-04-16T04:24:57Z</dcterms:created>
  <dcterms:modified xsi:type="dcterms:W3CDTF">2013-04-16T06:16:27Z</dcterms:modified>
</cp:coreProperties>
</file>